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35" r:id="rId5"/>
    <p:sldId id="336" r:id="rId6"/>
    <p:sldId id="346" r:id="rId7"/>
    <p:sldId id="339" r:id="rId8"/>
    <p:sldId id="345" r:id="rId9"/>
    <p:sldId id="34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394" autoAdjust="0"/>
  </p:normalViewPr>
  <p:slideViewPr>
    <p:cSldViewPr snapToGrid="0">
      <p:cViewPr varScale="1">
        <p:scale>
          <a:sx n="96" d="100"/>
          <a:sy n="96" d="100"/>
        </p:scale>
        <p:origin x="130" y="62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96D7-F201-492C-AA50-574A730BC27F}" type="datetimeFigureOut">
              <a:rPr lang="en-US" smtClean="0"/>
              <a:t>3/29/2024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563E-BCB2-465B-8A3C-AC86CE64F6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gi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3/29/2024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anchor="b"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2800"/>
            </a:lvl1pPr>
            <a:lvl2pPr marL="457200" indent="0">
              <a:lnSpc>
                <a:spcPts val="2400"/>
              </a:lnSpc>
              <a:buNone/>
              <a:defRPr sz="2000"/>
            </a:lvl2pPr>
            <a:lvl3pPr marL="914400" indent="0">
              <a:lnSpc>
                <a:spcPts val="2400"/>
              </a:lnSpc>
              <a:buNone/>
              <a:defRPr sz="2000"/>
            </a:lvl3pPr>
            <a:lvl4pPr marL="1371600" indent="0">
              <a:lnSpc>
                <a:spcPts val="2400"/>
              </a:lnSpc>
              <a:buNone/>
              <a:defRPr sz="2000"/>
            </a:lvl4pPr>
            <a:lvl5pPr marL="1828800" indent="0">
              <a:lnSpc>
                <a:spcPts val="2400"/>
              </a:lnSpc>
              <a:buNone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  <a:lvl6pPr marL="1600200">
              <a:defRPr/>
            </a:lvl6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5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600"/>
              </a:spcAft>
              <a:defRPr sz="2000"/>
            </a:lvl4pPr>
            <a:lvl5pPr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92201" y="960120"/>
            <a:ext cx="6702949" cy="3056343"/>
          </a:xfrm>
        </p:spPr>
        <p:txBody>
          <a:bodyPr/>
          <a:lstStyle/>
          <a:p>
            <a:pPr algn="ctr"/>
            <a:r>
              <a:rPr lang="en-US" dirty="0"/>
              <a:t>Food Truck Favorites</a:t>
            </a:r>
            <a:br>
              <a:rPr lang="en-US" dirty="0"/>
            </a:br>
            <a:br>
              <a:rPr lang="en-US" dirty="0"/>
            </a:br>
            <a:r>
              <a:rPr lang="en-US" sz="2400" dirty="0" err="1"/>
              <a:t>haiyun</a:t>
            </a:r>
            <a:r>
              <a:rPr lang="en-US" sz="2400" dirty="0"/>
              <a:t> yuan</a:t>
            </a:r>
            <a:br>
              <a:rPr lang="en-US" sz="2400" dirty="0"/>
            </a:br>
            <a:r>
              <a:rPr lang="en-US" sz="2400" dirty="0" err="1"/>
              <a:t>yun</a:t>
            </a:r>
            <a:r>
              <a:rPr lang="en-US" sz="2400" dirty="0"/>
              <a:t> </a:t>
            </a:r>
            <a:r>
              <a:rPr lang="en-US" sz="2400" dirty="0" err="1"/>
              <a:t>gu</a:t>
            </a:r>
            <a:br>
              <a:rPr lang="en-US" sz="2400" dirty="0"/>
            </a:br>
            <a:r>
              <a:rPr lang="en-US" sz="2400" dirty="0" err="1"/>
              <a:t>jiajia</a:t>
            </a:r>
            <a:r>
              <a:rPr lang="en-US" sz="2400" dirty="0"/>
              <a:t> ding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/>
          <a:lstStyle/>
          <a:p>
            <a:r>
              <a:rPr lang="en-US" dirty="0"/>
              <a:t>Feature list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B4EC43-20C2-1DA5-646B-B8D26CF7D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/>
          <a:lstStyle/>
          <a:p>
            <a:r>
              <a:rPr lang="en-US" dirty="0"/>
              <a:t>See images of food trucks of different cuisines</a:t>
            </a:r>
          </a:p>
          <a:p>
            <a:r>
              <a:rPr lang="en-US" dirty="0"/>
              <a:t>Check food truck info, menu, review &amp; ratings, map</a:t>
            </a:r>
          </a:p>
          <a:p>
            <a:r>
              <a:rPr lang="en-US" dirty="0"/>
              <a:t>User login/register</a:t>
            </a:r>
          </a:p>
          <a:p>
            <a:r>
              <a:rPr lang="en-US" dirty="0"/>
              <a:t>Filter, search bar feature</a:t>
            </a:r>
          </a:p>
          <a:p>
            <a:r>
              <a:rPr lang="en-US" dirty="0"/>
              <a:t>Add to cart and checkout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82749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9C5DD-6B55-DF45-4C6B-6B767B71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/>
          <a:lstStyle/>
          <a:p>
            <a:r>
              <a:rPr lang="en-ZA" dirty="0"/>
              <a:t>UI Design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49FABB-E5A7-5275-61DB-17B427E9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BA1929-13C0-07B1-B36D-DEDDDB9A290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044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D45BD-5B25-B32E-F712-18F18E71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/>
          <a:p>
            <a:r>
              <a:rPr lang="en-US" dirty="0"/>
              <a:t>MVP (Minimal viable product) code example</a:t>
            </a:r>
            <a:endParaRPr lang="en-ZA" dirty="0"/>
          </a:p>
        </p:txBody>
      </p:sp>
      <p:pic>
        <p:nvPicPr>
          <p:cNvPr id="6" name="Picture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5D4ABD4F-2415-A948-3A22-8C2C96ABE7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3" r="2686"/>
          <a:stretch/>
        </p:blipFill>
        <p:spPr>
          <a:xfrm>
            <a:off x="911352" y="2058669"/>
            <a:ext cx="6192838" cy="3687763"/>
          </a:xfrm>
          <a:prstGeom prst="rect">
            <a:avLst/>
          </a:prstGeom>
          <a:noFill/>
        </p:spPr>
      </p:pic>
      <p:pic>
        <p:nvPicPr>
          <p:cNvPr id="8" name="Picture 7" descr="A food truck with stools and lights&#10;&#10;Description automatically generated">
            <a:extLst>
              <a:ext uri="{FF2B5EF4-FFF2-40B4-BE49-F238E27FC236}">
                <a16:creationId xmlns:a16="http://schemas.microsoft.com/office/drawing/2014/main" id="{BDA89501-00D2-EAB8-676D-34DCB2749D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5" b="7368"/>
          <a:stretch/>
        </p:blipFill>
        <p:spPr>
          <a:xfrm>
            <a:off x="8295483" y="2058670"/>
            <a:ext cx="3002755" cy="3687763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D7C9F2-EB2A-D57B-0D06-69B87C19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99008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86A1-11A8-21B1-B6A0-AA1A1DAA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/>
          <a:lstStyle/>
          <a:p>
            <a:r>
              <a:rPr lang="en-US" dirty="0"/>
              <a:t>Demo implementation</a:t>
            </a:r>
            <a:endParaRPr lang="en-Z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430536-D522-9F5E-B2C4-24F7C7570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9" name="Picture 8" descr="A screenshot of a food truck&#10;&#10;Description automatically generated">
            <a:extLst>
              <a:ext uri="{FF2B5EF4-FFF2-40B4-BE49-F238E27FC236}">
                <a16:creationId xmlns:a16="http://schemas.microsoft.com/office/drawing/2014/main" id="{212571DC-87AE-0E3A-91A8-47D3063C6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285" y="1971922"/>
            <a:ext cx="8322498" cy="397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465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3284932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8_Win32_SL_V4" id="{806921AB-1FF9-416C-A3A7-D14200787132}" vid="{8436FA26-ADF6-4DA9-8A70-95C197E77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5040CA-20CC-43C6-BC0C-8D8696B6AF8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{30491A07-E0BC-4679-A02B-D6EF38EB73EA}tf16411248_win32</Template>
  <TotalTime>26</TotalTime>
  <Words>67</Words>
  <Application>Microsoft Office PowerPoint</Application>
  <PresentationFormat>Widescreen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 Next LT Pro Light</vt:lpstr>
      <vt:lpstr>Calibri</vt:lpstr>
      <vt:lpstr>Posterama</vt:lpstr>
      <vt:lpstr>Custom</vt:lpstr>
      <vt:lpstr>Food Truck Favorites  haiyun yuan yun gu jiajia ding</vt:lpstr>
      <vt:lpstr>Feature list </vt:lpstr>
      <vt:lpstr>UI Design</vt:lpstr>
      <vt:lpstr>MVP (Minimal viable product) code example</vt:lpstr>
      <vt:lpstr>Demo implementation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Truck Favorites  haiyun yuan yun gu jiajia ding</dc:title>
  <dc:creator>Jiajia Ding</dc:creator>
  <cp:lastModifiedBy>Jiajia Ding</cp:lastModifiedBy>
  <cp:revision>1</cp:revision>
  <dcterms:created xsi:type="dcterms:W3CDTF">2024-03-29T23:32:13Z</dcterms:created>
  <dcterms:modified xsi:type="dcterms:W3CDTF">2024-03-29T23:58:24Z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